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something to Polly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cake is very sweet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am a noisy parrot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grandpa pig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something to Polly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have a new pet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Peppa and George are prepending to be parrots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Come here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am a clever parrot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That’s chocolate cake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something to Polly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4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跟着Kevin学英语(4)</a:t>
            </a:r>
          </a:p>
        </p:txBody>
      </p:sp>
      <p:sp>
        <p:nvSpPr>
          <p:cNvPr id="138" name="认识字母表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认识字母表</a:t>
            </a:r>
          </a:p>
          <a:p>
            <a:pPr/>
            <a:r>
              <a:t>G P C S 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ay.png" descr="sa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274600" y="3535362"/>
            <a:ext cx="9965532" cy="6302376"/>
          </a:xfrm>
          <a:prstGeom prst="rect">
            <a:avLst/>
          </a:prstGeom>
        </p:spPr>
      </p:pic>
      <p:sp>
        <p:nvSpPr>
          <p:cNvPr id="189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90" name="Sa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Say</a:t>
            </a:r>
          </a:p>
          <a:p>
            <a:pPr>
              <a:defRPr sz="10000"/>
            </a:pPr>
            <a:r>
              <a:t>Sweet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cake.png" descr="cak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48" y="4044950"/>
            <a:ext cx="8445501" cy="5626100"/>
          </a:xfrm>
          <a:prstGeom prst="rect">
            <a:avLst/>
          </a:prstGeom>
        </p:spPr>
      </p:pic>
      <p:sp>
        <p:nvSpPr>
          <p:cNvPr id="195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96" name="Sa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Say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Sweet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noisy.png" descr="nois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313508" y="3905647"/>
            <a:ext cx="9864726" cy="5561807"/>
          </a:xfrm>
          <a:prstGeom prst="rect">
            <a:avLst/>
          </a:prstGeom>
        </p:spPr>
      </p:pic>
      <p:sp>
        <p:nvSpPr>
          <p:cNvPr id="201" name="N 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N n</a:t>
            </a:r>
          </a:p>
        </p:txBody>
      </p:sp>
      <p:sp>
        <p:nvSpPr>
          <p:cNvPr id="202" name="Nois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Noisy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an you guess what it is?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 defTabSz="628269">
              <a:defRPr sz="7760"/>
            </a:pPr>
            <a:r>
              <a:t>Can you guess what it is?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I will show you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Oh my god</a:t>
            </a:r>
            <a:br/>
            <a:br/>
            <a:r>
              <a:t>They are in a hurry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nny.png" descr="grann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300199" y="1866900"/>
            <a:ext cx="7874001" cy="9931400"/>
          </a:xfrm>
          <a:prstGeom prst="rect">
            <a:avLst/>
          </a:prstGeom>
        </p:spPr>
      </p:pic>
      <p:sp>
        <p:nvSpPr>
          <p:cNvPr id="141" name="G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G g</a:t>
            </a:r>
          </a:p>
        </p:txBody>
      </p:sp>
      <p:sp>
        <p:nvSpPr>
          <p:cNvPr id="142" name="Grann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Granny</a:t>
            </a:r>
          </a:p>
          <a:p>
            <a:pPr>
              <a:defRPr sz="10000"/>
            </a:pPr>
            <a:r>
              <a:t>Grandpa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ndpa.png" descr="grandpa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407355" y="1866900"/>
            <a:ext cx="7659688" cy="9931400"/>
          </a:xfrm>
          <a:prstGeom prst="rect">
            <a:avLst/>
          </a:prstGeom>
        </p:spPr>
      </p:pic>
      <p:sp>
        <p:nvSpPr>
          <p:cNvPr id="147" name="G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G g</a:t>
            </a:r>
          </a:p>
        </p:txBody>
      </p:sp>
      <p:sp>
        <p:nvSpPr>
          <p:cNvPr id="148" name="Grann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Granny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Grandpa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ay.png" descr="sa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647111" y="3167459"/>
            <a:ext cx="11180366" cy="7038182"/>
          </a:xfrm>
          <a:prstGeom prst="rect">
            <a:avLst/>
          </a:prstGeom>
        </p:spPr>
      </p:pic>
      <p:sp>
        <p:nvSpPr>
          <p:cNvPr id="153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54" name="Parro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Parrot</a:t>
            </a:r>
          </a:p>
          <a:p>
            <a:pPr>
              <a:defRPr sz="10000"/>
            </a:pPr>
            <a:r>
              <a:t>Pet</a:t>
            </a:r>
          </a:p>
          <a:p>
            <a:pPr>
              <a:defRPr sz="10000"/>
            </a:pPr>
            <a:r>
              <a:t>Pretend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ay.png" descr="sa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646816" y="3167459"/>
            <a:ext cx="11180763" cy="7038182"/>
          </a:xfrm>
          <a:prstGeom prst="rect">
            <a:avLst/>
          </a:prstGeom>
        </p:spPr>
      </p:pic>
      <p:sp>
        <p:nvSpPr>
          <p:cNvPr id="159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60" name="Parro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Parrot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Pet</a:t>
            </a:r>
          </a:p>
          <a:p>
            <a:pPr>
              <a:defRPr sz="10000"/>
            </a:pPr>
            <a:r>
              <a:t>Pretend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retend.png" descr="pretend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464253" y="1720850"/>
            <a:ext cx="11365707" cy="9259888"/>
          </a:xfrm>
          <a:prstGeom prst="rect">
            <a:avLst/>
          </a:prstGeom>
        </p:spPr>
      </p:pic>
      <p:sp>
        <p:nvSpPr>
          <p:cNvPr id="165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66" name="Parro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Parrot</a:t>
            </a:r>
          </a:p>
          <a:p>
            <a:pPr>
              <a:defRPr sz="10000"/>
            </a:pPr>
            <a:r>
              <a:t>Pet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Pretend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come.png" descr="com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513576" y="3669902"/>
            <a:ext cx="11447464" cy="6376195"/>
          </a:xfrm>
          <a:prstGeom prst="rect">
            <a:avLst/>
          </a:prstGeom>
        </p:spPr>
      </p:pic>
      <p:sp>
        <p:nvSpPr>
          <p:cNvPr id="171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72" name="Com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Come</a:t>
            </a:r>
          </a:p>
          <a:p>
            <a:pPr>
              <a:defRPr sz="10000"/>
            </a:pPr>
            <a:r>
              <a:t>Clever</a:t>
            </a:r>
          </a:p>
          <a:p>
            <a:pPr>
              <a:defRPr sz="10000"/>
            </a:pPr>
            <a:r>
              <a:t>Cake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clever.png" descr="cleve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050027" y="2714228"/>
            <a:ext cx="11954669" cy="6925072"/>
          </a:xfrm>
          <a:prstGeom prst="rect">
            <a:avLst/>
          </a:prstGeom>
        </p:spPr>
      </p:pic>
      <p:sp>
        <p:nvSpPr>
          <p:cNvPr id="177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78" name="Com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Come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Clever</a:t>
            </a:r>
          </a:p>
          <a:p>
            <a:pPr>
              <a:defRPr sz="10000"/>
            </a:pPr>
            <a:r>
              <a:t>Cake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cake.png" descr="cak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243304" y="2563812"/>
            <a:ext cx="11568114" cy="7225904"/>
          </a:xfrm>
          <a:prstGeom prst="rect">
            <a:avLst/>
          </a:prstGeom>
        </p:spPr>
      </p:pic>
      <p:sp>
        <p:nvSpPr>
          <p:cNvPr id="183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84" name="Com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Come</a:t>
            </a:r>
          </a:p>
          <a:p>
            <a:pPr>
              <a:defRPr sz="10000"/>
            </a:pPr>
            <a:r>
              <a:t>Clever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Cake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